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61" r:id="rId4"/>
    <p:sldId id="262" r:id="rId5"/>
    <p:sldId id="258" r:id="rId6"/>
    <p:sldId id="263" r:id="rId7"/>
    <p:sldId id="264" r:id="rId8"/>
    <p:sldId id="259" r:id="rId9"/>
    <p:sldId id="260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C4E9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915"/>
    <p:restoredTop sz="94648"/>
  </p:normalViewPr>
  <p:slideViewPr>
    <p:cSldViewPr snapToGrid="0" snapToObjects="1">
      <p:cViewPr varScale="1">
        <p:scale>
          <a:sx n="68" d="100"/>
          <a:sy n="68" d="100"/>
        </p:scale>
        <p:origin x="224" y="11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C10F10-C717-DB43-864D-0D07B81FD071}" type="datetimeFigureOut">
              <a:rPr lang="en-US" smtClean="0"/>
              <a:t>7/5/21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14E600-5D75-1344-8F5A-E843155B56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572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14E600-5D75-1344-8F5A-E843155B56E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1815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14E600-5D75-1344-8F5A-E843155B56E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7776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E181D8-AB88-F24E-BA4F-6E5161BB74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0C6C3A-A2F5-D547-8E31-9089A2387A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5ED492-ABEC-A648-B33F-9BE329B8B8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85085-0A49-E841-B883-5FF73E31323A}" type="datetimeFigureOut">
              <a:rPr lang="en-US" smtClean="0"/>
              <a:t>7/5/21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E27C6D-8C50-BC49-91AE-E5D7B3FB52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CD6051-300E-6D46-803D-96B9EC5FF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1608A9-AA5C-FA4C-9115-E2D02D0AD1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5325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D3D9EF-784C-CB44-B336-085C1D964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F852493-64F4-904E-9DE4-B38DB46488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0FE158-A7E0-554F-9781-2D0D5FFB0B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85085-0A49-E841-B883-5FF73E31323A}" type="datetimeFigureOut">
              <a:rPr lang="en-US" smtClean="0"/>
              <a:t>7/5/21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6D4EBB-25C5-FE4F-88DB-BE88E5B74B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2F8F9D-44A8-D743-B5F7-41B1A48E2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1608A9-AA5C-FA4C-9115-E2D02D0AD1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321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874BB59-C39E-AA4F-9ADB-3B08981A142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5B1923-2630-B645-9AD7-F842E55DE3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650D8D-37DA-014B-8465-AE3BFFF525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85085-0A49-E841-B883-5FF73E31323A}" type="datetimeFigureOut">
              <a:rPr lang="en-US" smtClean="0"/>
              <a:t>7/5/21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645CFE-DE09-8A48-9DCB-C1025785EF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17707C-D46B-E744-A058-DE8C18724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1608A9-AA5C-FA4C-9115-E2D02D0AD1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5878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11381E-89EA-0A4B-9B0D-854D5429E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CE8195-FA67-AA46-B705-A55012D60F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B8DC2F-9F49-494B-AE4D-C05C755247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85085-0A49-E841-B883-5FF73E31323A}" type="datetimeFigureOut">
              <a:rPr lang="en-US" smtClean="0"/>
              <a:t>7/5/21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209AF8-0BC4-DC4A-8369-B0AAB28068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FCED45-BADA-6943-9198-DE7C50E6E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1608A9-AA5C-FA4C-9115-E2D02D0AD1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7823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C6D7B7-5A7B-7441-8AD8-3D8C2274C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439740-E10A-D945-A21B-6C1AB1E920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C3C90C-6710-0548-8E3A-915F714417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85085-0A49-E841-B883-5FF73E31323A}" type="datetimeFigureOut">
              <a:rPr lang="en-US" smtClean="0"/>
              <a:t>7/5/21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D4AB0F-7923-524F-916C-A7DECF58F9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CFE47F-85E3-D344-A0A9-2A76CB5224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1608A9-AA5C-FA4C-9115-E2D02D0AD1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2602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C486F1-1294-DC4A-B674-306575FA22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0F4BA1-5BE2-2A4F-82F1-492619BB87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30D03D-30CD-8A43-8317-A1BB2C9262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2254A4-EE1F-A84B-8AD9-8F70A3FBC4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85085-0A49-E841-B883-5FF73E31323A}" type="datetimeFigureOut">
              <a:rPr lang="en-US" smtClean="0"/>
              <a:t>7/5/21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74AA2C-DD3B-084B-A01F-9181235213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3DEEEC-04CA-2547-9091-C8408940D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1608A9-AA5C-FA4C-9115-E2D02D0AD1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54035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6EA5E-C18F-C549-BE61-E14B7FB999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852403-7098-BF40-81FC-9AEF63F3EC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FBA484-889F-4F47-843E-AB7C5E2D0A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099CBA4-5ABD-3C4F-A6E3-A7DA61187E0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9865E2D-9F40-754A-AE31-11A7EDE9786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E8BF205-C2A8-1E40-BBD3-444409459B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85085-0A49-E841-B883-5FF73E31323A}" type="datetimeFigureOut">
              <a:rPr lang="en-US" smtClean="0"/>
              <a:t>7/5/21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E9CABD1-12CC-F644-BBBA-447CDF32E9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3D9EF9-35B4-A749-BEDC-6CA94A0F78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1608A9-AA5C-FA4C-9115-E2D02D0AD1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5230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1E2B9-A3E7-4C40-AE10-3BBD61BF4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1146C18-6354-3B43-A886-E05E6F940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85085-0A49-E841-B883-5FF73E31323A}" type="datetimeFigureOut">
              <a:rPr lang="en-US" smtClean="0"/>
              <a:t>7/5/21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F60AC8-16AC-A441-B992-18F522BE0C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7233F6-B3D2-B341-AE30-34E5C775C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1608A9-AA5C-FA4C-9115-E2D02D0AD1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5248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888D511-7864-A24C-9DBE-7CDB727A04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85085-0A49-E841-B883-5FF73E31323A}" type="datetimeFigureOut">
              <a:rPr lang="en-US" smtClean="0"/>
              <a:t>7/5/21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5D386F0-267A-0048-B6D6-FDD07B6ADA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4536CD-4EA5-5D46-9D02-EEE6C3E31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1608A9-AA5C-FA4C-9115-E2D02D0AD1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3491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600BD0-67DE-E748-9ACE-9115D86C20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DD7EE4-2999-A748-9B68-C7881DDB93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71A124-B11A-DF41-8550-9C5D82F0BE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A7A596-9F1B-9E40-BD08-06008CE85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85085-0A49-E841-B883-5FF73E31323A}" type="datetimeFigureOut">
              <a:rPr lang="en-US" smtClean="0"/>
              <a:t>7/5/21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08B322-37A2-4A45-9080-027A9AED24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C59BB2-CE5D-5945-861D-E56A1A914E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1608A9-AA5C-FA4C-9115-E2D02D0AD1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1086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94383F-0776-854B-A7D4-BA5896C3A4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E7B2DEC-74C2-2E4F-BEA9-DA9A4D0C0C3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7AE583-02D2-EC42-8790-B1975A3600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982939-3900-3444-B230-DE115BABA7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85085-0A49-E841-B883-5FF73E31323A}" type="datetimeFigureOut">
              <a:rPr lang="en-US" smtClean="0"/>
              <a:t>7/5/21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873B85-0C97-744D-A4D6-6D06FA98EF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96AB16-17CE-8D41-A8CC-8F229D013B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1608A9-AA5C-FA4C-9115-E2D02D0AD1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0241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46FC40A-A125-A041-A884-654E23C07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A41C2C-BF7E-8440-A497-921C09A506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5D5D44-ED99-2C4E-9B55-EFB033CCE9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685085-0A49-E841-B883-5FF73E31323A}" type="datetimeFigureOut">
              <a:rPr lang="en-US" smtClean="0"/>
              <a:t>7/5/21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7FB149-E009-8F49-84A5-BE9DC3250C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7CFF61-7F04-6D42-9268-DF45131879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1608A9-AA5C-FA4C-9115-E2D02D0AD1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9114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1D2DC5-C4F6-D54F-A794-1148C28415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15444" y="2467940"/>
            <a:ext cx="2766060" cy="876300"/>
          </a:xfrm>
        </p:spPr>
        <p:txBody>
          <a:bodyPr>
            <a:normAutofit fontScale="90000"/>
          </a:bodyPr>
          <a:lstStyle/>
          <a:p>
            <a:r>
              <a:rPr lang="en-US" b="1" spc="300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ORMA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B8035BB-18DD-4A4A-9EA1-6FA0FF8315C1}"/>
              </a:ext>
            </a:extLst>
          </p:cNvPr>
          <p:cNvSpPr/>
          <p:nvPr/>
        </p:nvSpPr>
        <p:spPr>
          <a:xfrm>
            <a:off x="756364" y="2147900"/>
            <a:ext cx="1059180" cy="105918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C1DD597-036F-A04D-A280-37AAEE47581A}"/>
              </a:ext>
            </a:extLst>
          </p:cNvPr>
          <p:cNvSpPr txBox="1">
            <a:spLocks/>
          </p:cNvSpPr>
          <p:nvPr/>
        </p:nvSpPr>
        <p:spPr>
          <a:xfrm>
            <a:off x="1015444" y="1042060"/>
            <a:ext cx="2766060" cy="8763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spc="300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ORMA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68EF921-A6BF-DC45-9B38-B2CBAEB836F2}"/>
              </a:ext>
            </a:extLst>
          </p:cNvPr>
          <p:cNvSpPr/>
          <p:nvPr/>
        </p:nvSpPr>
        <p:spPr>
          <a:xfrm>
            <a:off x="720739" y="722020"/>
            <a:ext cx="1059180" cy="105918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3DF05AB-3E38-624C-94E1-A47457E4D717}"/>
              </a:ext>
            </a:extLst>
          </p:cNvPr>
          <p:cNvGrpSpPr/>
          <p:nvPr/>
        </p:nvGrpSpPr>
        <p:grpSpPr>
          <a:xfrm>
            <a:off x="720739" y="3912870"/>
            <a:ext cx="2766060" cy="1196340"/>
            <a:chOff x="720739" y="3912870"/>
            <a:chExt cx="2766060" cy="1196340"/>
          </a:xfrm>
        </p:grpSpPr>
        <p:sp>
          <p:nvSpPr>
            <p:cNvPr id="11" name="Title 1">
              <a:extLst>
                <a:ext uri="{FF2B5EF4-FFF2-40B4-BE49-F238E27FC236}">
                  <a16:creationId xmlns:a16="http://schemas.microsoft.com/office/drawing/2014/main" id="{7090BA7D-A3AD-6040-8916-5A52C335FE36}"/>
                </a:ext>
              </a:extLst>
            </p:cNvPr>
            <p:cNvSpPr txBox="1">
              <a:spLocks/>
            </p:cNvSpPr>
            <p:nvPr/>
          </p:nvSpPr>
          <p:spPr>
            <a:xfrm>
              <a:off x="720739" y="4232910"/>
              <a:ext cx="2766060" cy="876300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97500" lnSpcReduction="10000"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b="1" spc="300" dirty="0">
                  <a:latin typeface="Lato Black" panose="020F0502020204030203" pitchFamily="34" charset="0"/>
                  <a:ea typeface="Lato Black" panose="020F0502020204030203" pitchFamily="34" charset="0"/>
                  <a:cs typeface="Lato Black" panose="020F0502020204030203" pitchFamily="34" charset="0"/>
                </a:rPr>
                <a:t>ARQ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C32E8E0-B9E5-FD44-8313-50E76CAA7595}"/>
                </a:ext>
              </a:extLst>
            </p:cNvPr>
            <p:cNvSpPr/>
            <p:nvPr/>
          </p:nvSpPr>
          <p:spPr>
            <a:xfrm>
              <a:off x="720739" y="3912870"/>
              <a:ext cx="1059180" cy="105918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9F2A533-E613-7D46-8C89-909B1808F603}"/>
              </a:ext>
            </a:extLst>
          </p:cNvPr>
          <p:cNvGrpSpPr/>
          <p:nvPr/>
        </p:nvGrpSpPr>
        <p:grpSpPr>
          <a:xfrm>
            <a:off x="4460401" y="3912870"/>
            <a:ext cx="2766060" cy="1196340"/>
            <a:chOff x="720739" y="3912870"/>
            <a:chExt cx="2766060" cy="1196340"/>
          </a:xfrm>
        </p:grpSpPr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B8867D1B-7EC9-9240-BF9A-C8929692D121}"/>
                </a:ext>
              </a:extLst>
            </p:cNvPr>
            <p:cNvSpPr txBox="1">
              <a:spLocks/>
            </p:cNvSpPr>
            <p:nvPr/>
          </p:nvSpPr>
          <p:spPr>
            <a:xfrm>
              <a:off x="720739" y="4232910"/>
              <a:ext cx="2766060" cy="876300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97500" lnSpcReduction="10000"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b="1" spc="300" dirty="0">
                  <a:solidFill>
                    <a:schemeClr val="bg1"/>
                  </a:solidFill>
                  <a:latin typeface="Lato Black" panose="020F0502020204030203" pitchFamily="34" charset="0"/>
                  <a:ea typeface="Lato Black" panose="020F0502020204030203" pitchFamily="34" charset="0"/>
                  <a:cs typeface="Lato Black" panose="020F0502020204030203" pitchFamily="34" charset="0"/>
                </a:rPr>
                <a:t>ARQ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CE8058F-C268-BF4C-8020-2AC0077311EA}"/>
                </a:ext>
              </a:extLst>
            </p:cNvPr>
            <p:cNvSpPr/>
            <p:nvPr/>
          </p:nvSpPr>
          <p:spPr>
            <a:xfrm>
              <a:off x="720739" y="3912870"/>
              <a:ext cx="1059180" cy="1059180"/>
            </a:xfrm>
            <a:prstGeom prst="rect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10583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DC0BA37-EF79-BA47-8AB6-AC228B3FCCE8}"/>
              </a:ext>
            </a:extLst>
          </p:cNvPr>
          <p:cNvSpPr/>
          <p:nvPr/>
        </p:nvSpPr>
        <p:spPr>
          <a:xfrm>
            <a:off x="1143000" y="0"/>
            <a:ext cx="1019556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CB20BA1-95B4-7F4C-8096-F15DA9ACCE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07" t="6888"/>
          <a:stretch/>
        </p:blipFill>
        <p:spPr>
          <a:xfrm>
            <a:off x="1342572" y="367453"/>
            <a:ext cx="9803816" cy="6385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0220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DC0BA37-EF79-BA47-8AB6-AC228B3FCCE8}"/>
              </a:ext>
            </a:extLst>
          </p:cNvPr>
          <p:cNvSpPr/>
          <p:nvPr/>
        </p:nvSpPr>
        <p:spPr>
          <a:xfrm>
            <a:off x="1143000" y="0"/>
            <a:ext cx="1019556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E0AEC11-1C60-DE43-8F67-F21163A32B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14" t="-2053" r="-2114" b="10929"/>
          <a:stretch/>
        </p:blipFill>
        <p:spPr>
          <a:xfrm>
            <a:off x="1451928" y="70338"/>
            <a:ext cx="9833877" cy="6717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14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9E28B114-4AA2-3544-83DF-254EAFC061D2}"/>
              </a:ext>
            </a:extLst>
          </p:cNvPr>
          <p:cNvGrpSpPr/>
          <p:nvPr/>
        </p:nvGrpSpPr>
        <p:grpSpPr>
          <a:xfrm>
            <a:off x="1143000" y="0"/>
            <a:ext cx="10195560" cy="6858000"/>
            <a:chOff x="1143000" y="0"/>
            <a:chExt cx="10195560" cy="68580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DC0BA37-EF79-BA47-8AB6-AC228B3FCCE8}"/>
                </a:ext>
              </a:extLst>
            </p:cNvPr>
            <p:cNvSpPr/>
            <p:nvPr/>
          </p:nvSpPr>
          <p:spPr>
            <a:xfrm>
              <a:off x="1143000" y="0"/>
              <a:ext cx="10195560" cy="68580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 descr="A picture containing application&#10;&#10;Description automatically generated">
              <a:extLst>
                <a:ext uri="{FF2B5EF4-FFF2-40B4-BE49-F238E27FC236}">
                  <a16:creationId xmlns:a16="http://schemas.microsoft.com/office/drawing/2014/main" id="{6218D96B-4C47-E645-A5CF-ECD92EFD58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13487"/>
            <a:stretch/>
          </p:blipFill>
          <p:spPr>
            <a:xfrm>
              <a:off x="1328336" y="307731"/>
              <a:ext cx="9801927" cy="63568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843925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DC0BA37-EF79-BA47-8AB6-AC228B3FCCE8}"/>
              </a:ext>
            </a:extLst>
          </p:cNvPr>
          <p:cNvSpPr/>
          <p:nvPr/>
        </p:nvSpPr>
        <p:spPr>
          <a:xfrm>
            <a:off x="681660" y="453043"/>
            <a:ext cx="2692997" cy="595191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Chart&#10;&#10;Description automatically generated with medium confidence">
            <a:extLst>
              <a:ext uri="{FF2B5EF4-FFF2-40B4-BE49-F238E27FC236}">
                <a16:creationId xmlns:a16="http://schemas.microsoft.com/office/drawing/2014/main" id="{CF17C441-0811-BA4B-A56C-B96814C263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377"/>
          <a:stretch/>
        </p:blipFill>
        <p:spPr>
          <a:xfrm>
            <a:off x="681660" y="773082"/>
            <a:ext cx="2692997" cy="5631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6616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8FEECF76-EBBB-AF4A-921F-3B3741692A76}"/>
              </a:ext>
            </a:extLst>
          </p:cNvPr>
          <p:cNvGrpSpPr/>
          <p:nvPr/>
        </p:nvGrpSpPr>
        <p:grpSpPr>
          <a:xfrm>
            <a:off x="785662" y="-134975"/>
            <a:ext cx="3219719" cy="2704563"/>
            <a:chOff x="785663" y="0"/>
            <a:chExt cx="3219719" cy="2704563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FD36BED-AEDC-414B-B711-A436C698E3D5}"/>
                </a:ext>
              </a:extLst>
            </p:cNvPr>
            <p:cNvSpPr/>
            <p:nvPr/>
          </p:nvSpPr>
          <p:spPr>
            <a:xfrm>
              <a:off x="785663" y="0"/>
              <a:ext cx="3219719" cy="270456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D09EFAC6-657B-924B-B534-8A3FD2F3116F}"/>
                </a:ext>
              </a:extLst>
            </p:cNvPr>
            <p:cNvGrpSpPr/>
            <p:nvPr/>
          </p:nvGrpSpPr>
          <p:grpSpPr>
            <a:xfrm>
              <a:off x="1316328" y="775862"/>
              <a:ext cx="2189906" cy="1166699"/>
              <a:chOff x="1071629" y="1083668"/>
              <a:chExt cx="2189906" cy="1166699"/>
            </a:xfrm>
          </p:grpSpPr>
          <p:pic>
            <p:nvPicPr>
              <p:cNvPr id="5" name="Picture 4" descr="Logo&#10;&#10;Description automatically generated">
                <a:extLst>
                  <a:ext uri="{FF2B5EF4-FFF2-40B4-BE49-F238E27FC236}">
                    <a16:creationId xmlns:a16="http://schemas.microsoft.com/office/drawing/2014/main" id="{FE0925BA-3B12-DC4E-A9CB-83BC5B2EE2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071629" y="1083668"/>
                <a:ext cx="2158390" cy="751840"/>
              </a:xfrm>
              <a:prstGeom prst="rect">
                <a:avLst/>
              </a:prstGeom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B664D13-7DF0-974A-A688-2C2D89257816}"/>
                  </a:ext>
                </a:extLst>
              </p:cNvPr>
              <p:cNvSpPr txBox="1"/>
              <p:nvPr/>
            </p:nvSpPr>
            <p:spPr>
              <a:xfrm>
                <a:off x="1071629" y="1942590"/>
                <a:ext cx="218990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rgbClr val="1C4E9D"/>
                    </a:solidFill>
                    <a:latin typeface="Helvetica Neue Condensed" panose="02000503000000020004" pitchFamily="2" charset="0"/>
                    <a:ea typeface="Helvetica Neue Condensed" panose="02000503000000020004" pitchFamily="2" charset="0"/>
                    <a:cs typeface="Helvetica Neue Condensed" panose="02000503000000020004" pitchFamily="2" charset="0"/>
                  </a:rPr>
                  <a:t>Claim and Claim Line Feed</a:t>
                </a:r>
              </a:p>
            </p:txBody>
          </p:sp>
        </p:grp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7E2BE6A-6BBA-6D43-821D-908C17ED21CB}"/>
              </a:ext>
            </a:extLst>
          </p:cNvPr>
          <p:cNvGrpSpPr/>
          <p:nvPr/>
        </p:nvGrpSpPr>
        <p:grpSpPr>
          <a:xfrm>
            <a:off x="5664609" y="0"/>
            <a:ext cx="3219719" cy="2704563"/>
            <a:chOff x="5664608" y="-1"/>
            <a:chExt cx="3219719" cy="2704563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BC717794-0B17-424F-981C-056FE5D0732F}"/>
                </a:ext>
              </a:extLst>
            </p:cNvPr>
            <p:cNvSpPr/>
            <p:nvPr/>
          </p:nvSpPr>
          <p:spPr>
            <a:xfrm>
              <a:off x="5664608" y="-1"/>
              <a:ext cx="3219719" cy="270456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E9A1C699-A756-1F4A-852C-8C7C4277D992}"/>
                </a:ext>
              </a:extLst>
            </p:cNvPr>
            <p:cNvGrpSpPr/>
            <p:nvPr/>
          </p:nvGrpSpPr>
          <p:grpSpPr>
            <a:xfrm>
              <a:off x="6195274" y="695101"/>
              <a:ext cx="2189906" cy="1166699"/>
              <a:chOff x="3825561" y="1083668"/>
              <a:chExt cx="2189906" cy="1166699"/>
            </a:xfrm>
          </p:grpSpPr>
          <p:pic>
            <p:nvPicPr>
              <p:cNvPr id="9" name="Picture 8" descr="Logo&#10;&#10;Description automatically generated">
                <a:extLst>
                  <a:ext uri="{FF2B5EF4-FFF2-40B4-BE49-F238E27FC236}">
                    <a16:creationId xmlns:a16="http://schemas.microsoft.com/office/drawing/2014/main" id="{8EF55D5E-2E49-714B-8A25-1890DDAE66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825561" y="1083668"/>
                <a:ext cx="2158390" cy="751840"/>
              </a:xfrm>
              <a:prstGeom prst="rect">
                <a:avLst/>
              </a:prstGeom>
            </p:spPr>
          </p:pic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2CE3CF3-6DD6-4242-93A4-8BB9DE1C6A3A}"/>
                  </a:ext>
                </a:extLst>
              </p:cNvPr>
              <p:cNvSpPr txBox="1"/>
              <p:nvPr/>
            </p:nvSpPr>
            <p:spPr>
              <a:xfrm>
                <a:off x="3825561" y="1942590"/>
                <a:ext cx="218990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rgbClr val="1C4E9D"/>
                    </a:solidFill>
                    <a:latin typeface="Helvetica Neue Condensed" panose="02000503000000020004" pitchFamily="2" charset="0"/>
                    <a:ea typeface="Helvetica Neue Condensed" panose="02000503000000020004" pitchFamily="2" charset="0"/>
                    <a:cs typeface="Helvetica Neue Condensed" panose="02000503000000020004" pitchFamily="2" charset="0"/>
                  </a:rPr>
                  <a:t>Weekly Claim Reduction File</a:t>
                </a:r>
              </a:p>
            </p:txBody>
          </p:sp>
        </p:grp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E5E6287-9E52-EE46-AC85-982FEEA831A0}"/>
              </a:ext>
            </a:extLst>
          </p:cNvPr>
          <p:cNvGrpSpPr/>
          <p:nvPr/>
        </p:nvGrpSpPr>
        <p:grpSpPr>
          <a:xfrm>
            <a:off x="5738878" y="3170005"/>
            <a:ext cx="3219719" cy="2704563"/>
            <a:chOff x="5738878" y="3170005"/>
            <a:chExt cx="3219719" cy="2704563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8B56BAA-7EFC-8A4B-A410-52F0FBC95808}"/>
                </a:ext>
              </a:extLst>
            </p:cNvPr>
            <p:cNvSpPr/>
            <p:nvPr/>
          </p:nvSpPr>
          <p:spPr>
            <a:xfrm>
              <a:off x="5738878" y="3170005"/>
              <a:ext cx="3219719" cy="270456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BCA78A70-66EC-F942-82DB-AA64565F5E29}"/>
                </a:ext>
              </a:extLst>
            </p:cNvPr>
            <p:cNvGrpSpPr/>
            <p:nvPr/>
          </p:nvGrpSpPr>
          <p:grpSpPr>
            <a:xfrm>
              <a:off x="6195274" y="3931417"/>
              <a:ext cx="2306929" cy="1163263"/>
              <a:chOff x="6579493" y="1083668"/>
              <a:chExt cx="2306929" cy="1163263"/>
            </a:xfrm>
          </p:grpSpPr>
          <p:pic>
            <p:nvPicPr>
              <p:cNvPr id="11" name="Picture 10" descr="Logo&#10;&#10;Description automatically generated">
                <a:extLst>
                  <a:ext uri="{FF2B5EF4-FFF2-40B4-BE49-F238E27FC236}">
                    <a16:creationId xmlns:a16="http://schemas.microsoft.com/office/drawing/2014/main" id="{05FBEF74-EAF1-A243-AFB1-BBFBC18B4A0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579493" y="1083668"/>
                <a:ext cx="2158390" cy="751840"/>
              </a:xfrm>
              <a:prstGeom prst="rect">
                <a:avLst/>
              </a:prstGeom>
            </p:spPr>
          </p:pic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D5B8D45-69C4-E94B-A2A4-CB287F4AAA93}"/>
                  </a:ext>
                </a:extLst>
              </p:cNvPr>
              <p:cNvSpPr txBox="1"/>
              <p:nvPr/>
            </p:nvSpPr>
            <p:spPr>
              <a:xfrm>
                <a:off x="6579493" y="1939154"/>
                <a:ext cx="230692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rgbClr val="1C4E9D"/>
                    </a:solidFill>
                    <a:latin typeface="Helvetica Neue Condensed" panose="02000503000000020004" pitchFamily="2" charset="0"/>
                    <a:ea typeface="Helvetica Neue Condensed" panose="02000503000000020004" pitchFamily="2" charset="0"/>
                    <a:cs typeface="Helvetica Neue Condensed" panose="02000503000000020004" pitchFamily="2" charset="0"/>
                  </a:rPr>
                  <a:t>Beneficiary Alignment Report</a:t>
                </a:r>
              </a:p>
            </p:txBody>
          </p:sp>
        </p:grp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CB2E5A2-FEDC-4448-AB2A-BE1B9F75DA08}"/>
              </a:ext>
            </a:extLst>
          </p:cNvPr>
          <p:cNvGrpSpPr/>
          <p:nvPr/>
        </p:nvGrpSpPr>
        <p:grpSpPr>
          <a:xfrm>
            <a:off x="785662" y="3170005"/>
            <a:ext cx="3219719" cy="2704563"/>
            <a:chOff x="785662" y="3170005"/>
            <a:chExt cx="3219719" cy="2704563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FB075F6C-F963-344D-AF35-FC3C824900FB}"/>
                </a:ext>
              </a:extLst>
            </p:cNvPr>
            <p:cNvSpPr/>
            <p:nvPr/>
          </p:nvSpPr>
          <p:spPr>
            <a:xfrm>
              <a:off x="785662" y="3170005"/>
              <a:ext cx="3219719" cy="270456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86B9E345-4875-584C-8D5C-CC9EF6BC2E2F}"/>
                </a:ext>
              </a:extLst>
            </p:cNvPr>
            <p:cNvGrpSpPr/>
            <p:nvPr/>
          </p:nvGrpSpPr>
          <p:grpSpPr>
            <a:xfrm>
              <a:off x="1300568" y="3931417"/>
              <a:ext cx="2189906" cy="1166699"/>
              <a:chOff x="9113896" y="1083668"/>
              <a:chExt cx="2189906" cy="1166699"/>
            </a:xfrm>
          </p:grpSpPr>
          <p:pic>
            <p:nvPicPr>
              <p:cNvPr id="13" name="Picture 12" descr="Logo&#10;&#10;Description automatically generated">
                <a:extLst>
                  <a:ext uri="{FF2B5EF4-FFF2-40B4-BE49-F238E27FC236}">
                    <a16:creationId xmlns:a16="http://schemas.microsoft.com/office/drawing/2014/main" id="{7959EFDA-9D2E-F34B-9D62-F852A0545C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113896" y="1083668"/>
                <a:ext cx="2158390" cy="751840"/>
              </a:xfrm>
              <a:prstGeom prst="rect">
                <a:avLst/>
              </a:prstGeom>
            </p:spPr>
          </p:pic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787DFB7-ACB9-0547-BB54-CE172D7D6507}"/>
                  </a:ext>
                </a:extLst>
              </p:cNvPr>
              <p:cNvSpPr txBox="1"/>
              <p:nvPr/>
            </p:nvSpPr>
            <p:spPr>
              <a:xfrm>
                <a:off x="9113896" y="1942590"/>
                <a:ext cx="218990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rgbClr val="1C4E9D"/>
                    </a:solidFill>
                    <a:latin typeface="Helvetica Neue Condensed" panose="02000503000000020004" pitchFamily="2" charset="0"/>
                    <a:ea typeface="Helvetica Neue Condensed" panose="02000503000000020004" pitchFamily="2" charset="0"/>
                    <a:cs typeface="Helvetica Neue Condensed" panose="02000503000000020004" pitchFamily="2" charset="0"/>
                  </a:rPr>
                  <a:t>Provider Alignment Report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306478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8EAE392E-A932-F84D-B51E-5E68B653903A}"/>
              </a:ext>
            </a:extLst>
          </p:cNvPr>
          <p:cNvGrpSpPr/>
          <p:nvPr/>
        </p:nvGrpSpPr>
        <p:grpSpPr>
          <a:xfrm>
            <a:off x="364482" y="3289567"/>
            <a:ext cx="3219719" cy="2704563"/>
            <a:chOff x="364482" y="3289567"/>
            <a:chExt cx="3219719" cy="2704563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3A96EEE-D022-0E42-A786-5C522AE5E65A}"/>
                </a:ext>
              </a:extLst>
            </p:cNvPr>
            <p:cNvSpPr/>
            <p:nvPr/>
          </p:nvSpPr>
          <p:spPr>
            <a:xfrm>
              <a:off x="364482" y="3289567"/>
              <a:ext cx="3219719" cy="270456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" name="Picture 2" descr="Logo, company name&#10;&#10;Description automatically generated">
              <a:extLst>
                <a:ext uri="{FF2B5EF4-FFF2-40B4-BE49-F238E27FC236}">
                  <a16:creationId xmlns:a16="http://schemas.microsoft.com/office/drawing/2014/main" id="{959A7758-88F8-C345-98FC-C237E9255C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95350" y="4125665"/>
              <a:ext cx="2157984" cy="1032369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037327F-7BF8-2A4A-A340-252ED3BFE13F}"/>
              </a:ext>
            </a:extLst>
          </p:cNvPr>
          <p:cNvGrpSpPr/>
          <p:nvPr/>
        </p:nvGrpSpPr>
        <p:grpSpPr>
          <a:xfrm>
            <a:off x="364482" y="139762"/>
            <a:ext cx="3219719" cy="2704563"/>
            <a:chOff x="364482" y="139762"/>
            <a:chExt cx="3219719" cy="2704563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A4C6A70-9DEF-1144-8BC5-3F0BA7F746CA}"/>
                </a:ext>
              </a:extLst>
            </p:cNvPr>
            <p:cNvSpPr/>
            <p:nvPr/>
          </p:nvSpPr>
          <p:spPr>
            <a:xfrm>
              <a:off x="364482" y="139762"/>
              <a:ext cx="3219719" cy="270456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 descr="A picture containing text, clipart&#10;&#10;Description automatically generated">
              <a:extLst>
                <a:ext uri="{FF2B5EF4-FFF2-40B4-BE49-F238E27FC236}">
                  <a16:creationId xmlns:a16="http://schemas.microsoft.com/office/drawing/2014/main" id="{BA1111FA-E21D-FB44-B5C1-6F2D42E074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95350" y="1123951"/>
              <a:ext cx="2157984" cy="736187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8F9A971-7DAB-5A44-A7EB-D957D8D8DDA0}"/>
              </a:ext>
            </a:extLst>
          </p:cNvPr>
          <p:cNvGrpSpPr/>
          <p:nvPr/>
        </p:nvGrpSpPr>
        <p:grpSpPr>
          <a:xfrm>
            <a:off x="6181082" y="150257"/>
            <a:ext cx="3219719" cy="2704563"/>
            <a:chOff x="6181082" y="150257"/>
            <a:chExt cx="3219719" cy="2704563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4065A84-D47C-3949-975D-5A1CA70E1209}"/>
                </a:ext>
              </a:extLst>
            </p:cNvPr>
            <p:cNvSpPr/>
            <p:nvPr/>
          </p:nvSpPr>
          <p:spPr>
            <a:xfrm>
              <a:off x="6181082" y="150257"/>
              <a:ext cx="3219719" cy="270456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 descr="Logo&#10;&#10;Description automatically generated">
              <a:extLst>
                <a:ext uri="{FF2B5EF4-FFF2-40B4-BE49-F238E27FC236}">
                  <a16:creationId xmlns:a16="http://schemas.microsoft.com/office/drawing/2014/main" id="{371A2C91-57A2-1142-95DD-AB677114330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11950" y="1231991"/>
              <a:ext cx="2157984" cy="520106"/>
            </a:xfrm>
            <a:prstGeom prst="rect">
              <a:avLst/>
            </a:prstGeom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6BD5EB1-2930-AB41-BA24-D5806B18E895}"/>
              </a:ext>
            </a:extLst>
          </p:cNvPr>
          <p:cNvGrpSpPr/>
          <p:nvPr/>
        </p:nvGrpSpPr>
        <p:grpSpPr>
          <a:xfrm>
            <a:off x="6181082" y="3238676"/>
            <a:ext cx="3219719" cy="2704563"/>
            <a:chOff x="6181082" y="3238676"/>
            <a:chExt cx="3219719" cy="270456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491B0B6-E50F-E94C-B469-4D2AC9A35CA4}"/>
                </a:ext>
              </a:extLst>
            </p:cNvPr>
            <p:cNvSpPr/>
            <p:nvPr/>
          </p:nvSpPr>
          <p:spPr>
            <a:xfrm>
              <a:off x="6181082" y="3238676"/>
              <a:ext cx="3219719" cy="270456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 descr="Shape&#10;&#10;Description automatically generated with medium confidence">
              <a:extLst>
                <a:ext uri="{FF2B5EF4-FFF2-40B4-BE49-F238E27FC236}">
                  <a16:creationId xmlns:a16="http://schemas.microsoft.com/office/drawing/2014/main" id="{1250A60A-9920-1547-B8EF-C929F91EB79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711950" y="4125665"/>
              <a:ext cx="2157984" cy="1062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530770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75C05BD-F67D-9243-8DE6-D0925C8FA8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6998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1F0D207-FB36-0D49-B82E-DD35ED2DC1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4160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7537</TotalTime>
  <Words>21</Words>
  <Application>Microsoft Macintosh PowerPoint</Application>
  <PresentationFormat>Widescreen</PresentationFormat>
  <Paragraphs>10</Paragraphs>
  <Slides>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Calibri</vt:lpstr>
      <vt:lpstr>Calibri Light</vt:lpstr>
      <vt:lpstr>Helvetica Neue Condensed</vt:lpstr>
      <vt:lpstr>Lato Black</vt:lpstr>
      <vt:lpstr>Office Theme</vt:lpstr>
      <vt:lpstr>ORMA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Orma Health</dc:title>
  <dc:creator>yubin park</dc:creator>
  <cp:lastModifiedBy>yubin park</cp:lastModifiedBy>
  <cp:revision>17</cp:revision>
  <dcterms:created xsi:type="dcterms:W3CDTF">2021-05-09T00:52:35Z</dcterms:created>
  <dcterms:modified xsi:type="dcterms:W3CDTF">2021-07-06T00:51:36Z</dcterms:modified>
</cp:coreProperties>
</file>